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536" y="272143"/>
            <a:ext cx="10566400" cy="1266371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Aft>
                <a:spcPts val="300"/>
              </a:spcAft>
              <a:defRPr sz="3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ltGray">
          <a:xfrm>
            <a:off x="880537" y="1572988"/>
            <a:ext cx="6587064" cy="1335313"/>
          </a:xfrm>
        </p:spPr>
        <p:txBody>
          <a:bodyPr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None/>
              <a:defRPr sz="17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733" y="6457951"/>
            <a:ext cx="2844800" cy="365125"/>
          </a:xfrm>
        </p:spPr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57951"/>
            <a:ext cx="5283200" cy="365125"/>
          </a:xfrm>
        </p:spPr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57951"/>
            <a:ext cx="1507067" cy="365125"/>
          </a:xfrm>
        </p:spPr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ruVertBYC_BlueBlack_SM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37000"/>
          </a:blip>
          <a:srcRect r="5198" b="29135"/>
          <a:stretch>
            <a:fillRect/>
          </a:stretch>
        </p:blipFill>
        <p:spPr>
          <a:xfrm>
            <a:off x="5704766" y="1801814"/>
            <a:ext cx="6334837" cy="4386943"/>
          </a:xfrm>
          <a:prstGeom prst="rect">
            <a:avLst/>
          </a:prstGeom>
          <a:noFill/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400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2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85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01800" y="1619250"/>
            <a:ext cx="10261600" cy="493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446420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E7AC-1D4E-4230-B17E-5C6966807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9834-F02D-4396-BF42-D250B473F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F1E8E-2952-4AC9-870B-A90F56BC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70DC-E0F5-45E8-850F-C78A630ECBF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16E1-E12E-46D5-9867-A579B845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3873B-785B-4BBD-8714-474257D4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5329-4531-4651-93F2-3394D44EF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295400"/>
            <a:ext cx="11514667" cy="4926013"/>
          </a:xfrm>
        </p:spPr>
        <p:txBody>
          <a:bodyPr/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/>
            </a:lvl1pPr>
            <a:lvl2pPr marL="457200" indent="-279400">
              <a:buFont typeface="Arial Narrow" pitchFamily="34" charset="0"/>
              <a:buChar char="►"/>
              <a:defRPr/>
            </a:lvl2pPr>
            <a:lvl3pPr marL="574675" indent="-231775">
              <a:buFont typeface="Arial Narrow" pitchFamily="34" charset="0"/>
              <a:buChar char="►"/>
              <a:defRPr/>
            </a:lvl3pPr>
            <a:lvl4pPr>
              <a:buFont typeface="Arial Narrow" pitchFamily="34" charset="0"/>
              <a:buChar char="►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65301"/>
            <a:ext cx="11514668" cy="4456113"/>
          </a:xfrm>
        </p:spPr>
        <p:txBody>
          <a:bodyPr/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/>
            </a:lvl1pPr>
            <a:lvl2pPr marL="457200" indent="-279400">
              <a:defRPr/>
            </a:lvl2pPr>
            <a:lvl3pPr marL="631825" indent="-288925">
              <a:defRPr/>
            </a:lvl3pPr>
            <a:lvl4pPr>
              <a:buFont typeface="Arial Narrow" pitchFamily="34" charset="0"/>
              <a:buChar char="►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146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4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86454" y="3744686"/>
            <a:ext cx="9925049" cy="1098416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454" y="4843103"/>
            <a:ext cx="9925049" cy="948099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733" y="6457951"/>
            <a:ext cx="2844800" cy="365125"/>
          </a:xfrm>
        </p:spPr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57951"/>
            <a:ext cx="5283200" cy="365125"/>
          </a:xfrm>
        </p:spPr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57951"/>
            <a:ext cx="1507067" cy="365125"/>
          </a:xfrm>
        </p:spPr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 marL="457200" indent="-279400">
              <a:defRPr sz="1800"/>
            </a:lvl2pPr>
            <a:lvl3pPr marL="631825" indent="-288925">
              <a:buFont typeface="Arial Narrow" pitchFamily="34" charset="0"/>
              <a:buChar char="►"/>
              <a:defRPr sz="1800"/>
            </a:lvl3pPr>
            <a:lvl4pPr>
              <a:buFont typeface="Arial Narrow" pitchFamily="34" charset="0"/>
              <a:buChar char="►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buFont typeface="Arial Narrow" pitchFamily="34" charset="0"/>
              <a:buChar char="►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7349" y="85852"/>
            <a:ext cx="11539051" cy="1006348"/>
          </a:xfrm>
        </p:spPr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buFont typeface="Arial Narrow" pitchFamily="34" charset="0"/>
              <a:buChar char="►"/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buFont typeface="Arial Narrow" pitchFamily="34" charset="0"/>
              <a:buChar char="►"/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146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1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ruVertBYC_BlueBlack_SM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37000"/>
          </a:blip>
          <a:srcRect r="5198" b="29135"/>
          <a:stretch>
            <a:fillRect/>
          </a:stretch>
        </p:blipFill>
        <p:spPr>
          <a:xfrm>
            <a:off x="5704766" y="1801814"/>
            <a:ext cx="6334837" cy="4386943"/>
          </a:xfrm>
          <a:prstGeom prst="rect">
            <a:avLst/>
          </a:prstGeom>
          <a:noFill/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362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349" y="85852"/>
            <a:ext cx="11539051" cy="100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349" y="1381328"/>
            <a:ext cx="11514667" cy="492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33" y="6457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800" y="6457951"/>
            <a:ext cx="528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57951"/>
            <a:ext cx="150706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3500" b="1" kern="1200">
          <a:solidFill>
            <a:schemeClr val="bg1"/>
          </a:solidFill>
          <a:latin typeface="+mj-lt"/>
          <a:ea typeface="ＭＳ Ｐゴシック" pitchFamily="-72" charset="-128"/>
          <a:cs typeface="+mj-cs"/>
        </a:defRPr>
      </a:lvl1pPr>
    </p:titleStyle>
    <p:bodyStyle>
      <a:lvl1pPr marL="282575" marR="0" indent="-282575" algn="l" defTabSz="914400" rtl="0" eaLnBrk="1" fontAlgn="base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4"/>
        </a:buClr>
        <a:buSzTx/>
        <a:buFont typeface="Arial Narrow" pitchFamily="34" charset="0"/>
        <a:buChar char="►"/>
        <a:tabLst/>
        <a:defRPr lang="en-US" sz="2000" kern="1200" dirty="0" smtClean="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1pPr>
      <a:lvl2pPr marL="457200" indent="-279400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Arial Narrow" pitchFamily="34" charset="0"/>
        <a:buChar char="►"/>
        <a:defRPr lang="en-US" sz="1800" kern="1200" dirty="0" smtClean="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631825" indent="-288925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Arial Narrow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77800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Wingdings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iFWZo99uo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A6D8A-7782-4863-80DD-E88301FEB402}"/>
              </a:ext>
            </a:extLst>
          </p:cNvPr>
          <p:cNvSpPr txBox="1"/>
          <p:nvPr/>
        </p:nvSpPr>
        <p:spPr>
          <a:xfrm>
            <a:off x="1562100" y="1410355"/>
            <a:ext cx="400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DevOps Interns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7EC17-5D2D-413B-8376-BE43C9229B38}"/>
              </a:ext>
            </a:extLst>
          </p:cNvPr>
          <p:cNvSpPr txBox="1"/>
          <p:nvPr/>
        </p:nvSpPr>
        <p:spPr>
          <a:xfrm>
            <a:off x="1562100" y="2260203"/>
            <a:ext cx="52122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solidFill>
                  <a:schemeClr val="accent1"/>
                </a:solidFill>
              </a:rPr>
              <a:t>Presented by</a:t>
            </a:r>
            <a:r>
              <a:rPr lang="en-US" sz="2100" dirty="0">
                <a:solidFill>
                  <a:schemeClr val="accent1"/>
                </a:solidFill>
              </a:rPr>
              <a:t>:   </a:t>
            </a:r>
            <a:r>
              <a:rPr lang="ga-IE" sz="2100" dirty="0">
                <a:solidFill>
                  <a:schemeClr val="accent1"/>
                </a:solidFill>
              </a:rPr>
              <a:t>Michael McFadden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 </a:t>
            </a:r>
            <a:r>
              <a:rPr lang="ga-IE" sz="2100" dirty="0">
                <a:solidFill>
                  <a:schemeClr val="accent1"/>
                </a:solidFill>
              </a:rPr>
              <a:t>Vincent Kelly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                         </a:t>
            </a:r>
            <a:r>
              <a:rPr lang="ga-IE" sz="2100" dirty="0">
                <a:solidFill>
                  <a:schemeClr val="accent1"/>
                </a:solidFill>
              </a:rPr>
              <a:t>Owen Lyons</a:t>
            </a:r>
            <a:endParaRPr lang="en-US" sz="2100" dirty="0">
              <a:solidFill>
                <a:schemeClr val="accent1"/>
              </a:solidFill>
            </a:endParaRPr>
          </a:p>
          <a:p>
            <a:endParaRPr lang="en-US" sz="2100" dirty="0">
              <a:solidFill>
                <a:schemeClr val="accent1"/>
              </a:solidFill>
            </a:endParaRPr>
          </a:p>
          <a:p>
            <a:r>
              <a:rPr lang="en-US" sz="2100" u="sng" dirty="0">
                <a:solidFill>
                  <a:schemeClr val="accent1"/>
                </a:solidFill>
              </a:rPr>
              <a:t>On behalf of</a:t>
            </a:r>
            <a:r>
              <a:rPr lang="en-US" sz="2100" dirty="0">
                <a:solidFill>
                  <a:schemeClr val="accent1"/>
                </a:solidFill>
              </a:rPr>
              <a:t>:   </a:t>
            </a:r>
            <a:r>
              <a:rPr lang="ga-IE" sz="2100" dirty="0">
                <a:solidFill>
                  <a:schemeClr val="accent1"/>
                </a:solidFill>
              </a:rPr>
              <a:t>Nico Long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Liam Dorrian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                        </a:t>
            </a:r>
            <a:r>
              <a:rPr lang="ga-IE" sz="2100" dirty="0">
                <a:solidFill>
                  <a:schemeClr val="accent1"/>
                </a:solidFill>
              </a:rPr>
              <a:t>Matthew McColgan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Anthony Quinn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Eugene Robb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J</a:t>
            </a:r>
            <a:r>
              <a:rPr lang="ga-IE" sz="2100" dirty="0">
                <a:solidFill>
                  <a:schemeClr val="accent1"/>
                </a:solidFill>
              </a:rPr>
              <a:t>ohn Fullerton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Nicky Duffy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Patrick McGee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Stanley Ohai</a:t>
            </a:r>
          </a:p>
          <a:p>
            <a:endParaRPr lang="en-IE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08117-08EB-4854-B677-FECF227D3C0E}"/>
              </a:ext>
            </a:extLst>
          </p:cNvPr>
          <p:cNvSpPr txBox="1"/>
          <p:nvPr/>
        </p:nvSpPr>
        <p:spPr>
          <a:xfrm>
            <a:off x="7506918" y="2241352"/>
            <a:ext cx="3863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ga-IE" sz="3200" dirty="0"/>
              <a:t>What we’ve learned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Mentors / Buddies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Formal Training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Interviews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New Roles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What’s Next?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6965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49B8B2D2-890E-48E3-AC00-F3B7DCC0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2" y="1576136"/>
            <a:ext cx="8793997" cy="46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4" name="tiFWZo99uoI">
            <a:hlinkClick r:id="" action="ppaction://media"/>
            <a:extLst>
              <a:ext uri="{FF2B5EF4-FFF2-40B4-BE49-F238E27FC236}">
                <a16:creationId xmlns:a16="http://schemas.microsoft.com/office/drawing/2014/main" id="{53DDCD8D-9270-46E8-968F-A9CCD941B8C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2300" y="1315271"/>
            <a:ext cx="8183562" cy="5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F711A-E4D8-4B2E-A419-8F69E1ED25DD}"/>
              </a:ext>
            </a:extLst>
          </p:cNvPr>
          <p:cNvSpPr txBox="1"/>
          <p:nvPr/>
        </p:nvSpPr>
        <p:spPr>
          <a:xfrm>
            <a:off x="2175658" y="3290455"/>
            <a:ext cx="8538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Listening –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918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152402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23846E0-DFB4-434D-B0E5-86AE0033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503" y="2070099"/>
            <a:ext cx="7068284" cy="45154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C9B0C0-29A7-4580-B1CA-BC6E18D8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059598"/>
            <a:ext cx="9905998" cy="1478570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What is DevOps?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162B21-5FA7-41A0-B3CF-492C16FB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837716"/>
            <a:ext cx="9905998" cy="147857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1"/>
                </a:solidFill>
              </a:rPr>
              <a:t>What DevOps is not!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45893-56BD-42C6-9504-A78B3001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3316286"/>
            <a:ext cx="9905999" cy="3541714"/>
          </a:xfrm>
        </p:spPr>
        <p:txBody>
          <a:bodyPr>
            <a:normAutofit/>
          </a:bodyPr>
          <a:lstStyle/>
          <a:p>
            <a:r>
              <a:rPr lang="en-GB" sz="3200" dirty="0"/>
              <a:t>Not a thing</a:t>
            </a:r>
          </a:p>
          <a:p>
            <a:r>
              <a:rPr lang="en-GB" sz="3200" dirty="0"/>
              <a:t>Not a product</a:t>
            </a:r>
          </a:p>
          <a:p>
            <a:r>
              <a:rPr lang="en-GB" sz="3200" dirty="0"/>
              <a:t>Not a complete solution</a:t>
            </a:r>
          </a:p>
          <a:p>
            <a:r>
              <a:rPr lang="en-GB" sz="3200" dirty="0"/>
              <a:t>Not a “Jack of all trades”</a:t>
            </a:r>
          </a:p>
          <a:p>
            <a:r>
              <a:rPr lang="en-GB" sz="3200" dirty="0"/>
              <a:t>You cant buy DevOps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6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02DB91E-A94B-4960-B6F3-42BB5518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199" y="1291139"/>
            <a:ext cx="8661401" cy="53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22" name="Content Placeholder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1445B2D-DCE2-4DEC-BCE9-E4B61ADB6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566066"/>
            <a:ext cx="8874889" cy="4707733"/>
          </a:xfrm>
        </p:spPr>
      </p:pic>
    </p:spTree>
    <p:extLst>
      <p:ext uri="{BB962C8B-B14F-4D97-AF65-F5344CB8AC3E}">
        <p14:creationId xmlns:p14="http://schemas.microsoft.com/office/powerpoint/2010/main" val="20748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49A659F-9FE8-4F23-A970-EF92FEEC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563957"/>
            <a:ext cx="8877300" cy="47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06E063-AC37-4EE2-9684-CE26E5315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565914"/>
            <a:ext cx="8864600" cy="47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F4145DF-9E6F-47EC-B4BE-FCAF0BF0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579710"/>
            <a:ext cx="8827951" cy="46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399A8594-4F77-40F5-ADD7-AA5EB30E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73862"/>
            <a:ext cx="8813800" cy="46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udential External Template">
  <a:themeElements>
    <a:clrScheme name="Prudential">
      <a:dk1>
        <a:srgbClr val="002247"/>
      </a:dk1>
      <a:lt1>
        <a:sysClr val="window" lastClr="FFFFFF"/>
      </a:lt1>
      <a:dk2>
        <a:srgbClr val="002247"/>
      </a:dk2>
      <a:lt2>
        <a:srgbClr val="00639E"/>
      </a:lt2>
      <a:accent1>
        <a:srgbClr val="002247"/>
      </a:accent1>
      <a:accent2>
        <a:srgbClr val="FFD200"/>
      </a:accent2>
      <a:accent3>
        <a:srgbClr val="98C3DE"/>
      </a:accent3>
      <a:accent4>
        <a:srgbClr val="009ED1"/>
      </a:accent4>
      <a:accent5>
        <a:srgbClr val="1A6394"/>
      </a:accent5>
      <a:accent6>
        <a:srgbClr val="B8B2AE"/>
      </a:accent6>
      <a:hlink>
        <a:srgbClr val="A9B1B2"/>
      </a:hlink>
      <a:folHlink>
        <a:srgbClr val="3C4045"/>
      </a:folHlink>
    </a:clrScheme>
    <a:fontScheme name="Custom 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143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Arial Narrow</vt:lpstr>
      <vt:lpstr>Calibri</vt:lpstr>
      <vt:lpstr>Wingdings</vt:lpstr>
      <vt:lpstr>Prudential External Template</vt:lpstr>
      <vt:lpstr>PowerPoint Presentation</vt:lpstr>
      <vt:lpstr>What is DevOps?</vt:lpstr>
      <vt:lpstr>What DevOps is not!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O'Gara</dc:creator>
  <cp:lastModifiedBy>Michael Mcfadden</cp:lastModifiedBy>
  <cp:revision>5</cp:revision>
  <dcterms:created xsi:type="dcterms:W3CDTF">2017-11-13T09:37:50Z</dcterms:created>
  <dcterms:modified xsi:type="dcterms:W3CDTF">2017-11-13T11:54:50Z</dcterms:modified>
</cp:coreProperties>
</file>